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205400" cy="32404050"/>
  <p:notesSz cx="9144000" cy="6858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206" userDrawn="1">
          <p15:clr>
            <a:srgbClr val="A4A3A4"/>
          </p15:clr>
        </p15:guide>
        <p15:guide id="2" pos="136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AA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18" autoAdjust="0"/>
    <p:restoredTop sz="94041"/>
  </p:normalViewPr>
  <p:slideViewPr>
    <p:cSldViewPr showGuides="1">
      <p:cViewPr varScale="1">
        <p:scale>
          <a:sx n="23" d="100"/>
          <a:sy n="23" d="100"/>
        </p:scale>
        <p:origin x="1272" y="114"/>
      </p:cViewPr>
      <p:guideLst>
        <p:guide orient="horz" pos="10206"/>
        <p:guide pos="13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 userDrawn="1"/>
        </p:nvSpPr>
        <p:spPr bwMode="auto">
          <a:xfrm>
            <a:off x="38236548" y="247124"/>
            <a:ext cx="4668197" cy="905229"/>
          </a:xfrm>
          <a:prstGeom prst="roundRect">
            <a:avLst/>
          </a:prstGeom>
          <a:noFill/>
          <a:ln w="9525" cap="flat" cmpd="sng" algn="ctr">
            <a:solidFill>
              <a:srgbClr val="10AAA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21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4500" b="1" i="0" u="none" strike="noStrike" cap="none" normalizeH="0" baseline="0" dirty="0" smtClean="0">
                <a:ln>
                  <a:noFill/>
                </a:ln>
                <a:solidFill>
                  <a:srgbClr val="10AAA4"/>
                </a:solidFill>
                <a:effectLst/>
                <a:latin typeface="Arial" charset="0"/>
              </a:rPr>
              <a:t>ISSN 2605-3020</a:t>
            </a:r>
            <a:endParaRPr kumimoji="0" lang="es-ES" sz="4500" b="1" i="0" u="none" strike="noStrike" cap="none" normalizeH="0" baseline="0" dirty="0" smtClean="0">
              <a:ln>
                <a:noFill/>
              </a:ln>
              <a:solidFill>
                <a:srgbClr val="10AAA4"/>
              </a:solidFill>
              <a:effectLst/>
              <a:latin typeface="Arial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5" y="144241"/>
            <a:ext cx="23570619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75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/>
          <p:cNvSpPr/>
          <p:nvPr userDrawn="1"/>
        </p:nvSpPr>
        <p:spPr bwMode="auto">
          <a:xfrm>
            <a:off x="38236548" y="247124"/>
            <a:ext cx="4668197" cy="905229"/>
          </a:xfrm>
          <a:prstGeom prst="roundRect">
            <a:avLst/>
          </a:prstGeom>
          <a:noFill/>
          <a:ln w="9525" cap="flat" cmpd="sng" algn="ctr">
            <a:solidFill>
              <a:srgbClr val="10AAA4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211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4500" b="1" i="0" u="none" strike="noStrike" cap="none" normalizeH="0" baseline="0" dirty="0" smtClean="0">
                <a:ln>
                  <a:noFill/>
                </a:ln>
                <a:solidFill>
                  <a:srgbClr val="10AAA4"/>
                </a:solidFill>
                <a:effectLst/>
                <a:latin typeface="Arial" charset="0"/>
              </a:rPr>
              <a:t>ISSN 2605-3020</a:t>
            </a:r>
            <a:endParaRPr kumimoji="0" lang="es-ES" sz="4500" b="1" i="0" u="none" strike="noStrike" cap="none" normalizeH="0" baseline="0" dirty="0" smtClean="0">
              <a:ln>
                <a:noFill/>
              </a:ln>
              <a:solidFill>
                <a:srgbClr val="10AAA4"/>
              </a:solidFill>
              <a:effectLst/>
              <a:latin typeface="Arial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5" y="144241"/>
            <a:ext cx="23570619" cy="21602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321593" rtl="0" eaLnBrk="0" fontAlgn="base" hangingPunct="0">
        <a:spcBef>
          <a:spcPct val="0"/>
        </a:spcBef>
        <a:spcAft>
          <a:spcPct val="0"/>
        </a:spcAft>
        <a:defRPr sz="20801">
          <a:solidFill>
            <a:schemeClr val="tx2"/>
          </a:solidFill>
          <a:latin typeface="+mj-lt"/>
          <a:ea typeface="+mj-ea"/>
          <a:cs typeface="+mj-cs"/>
        </a:defRPr>
      </a:lvl1pPr>
      <a:lvl2pPr algn="ctr" defTabSz="4321593" rtl="0" eaLnBrk="0" fontAlgn="base" hangingPunct="0">
        <a:spcBef>
          <a:spcPct val="0"/>
        </a:spcBef>
        <a:spcAft>
          <a:spcPct val="0"/>
        </a:spcAft>
        <a:defRPr sz="20801">
          <a:solidFill>
            <a:schemeClr val="tx2"/>
          </a:solidFill>
          <a:latin typeface="Arial" charset="0"/>
        </a:defRPr>
      </a:lvl2pPr>
      <a:lvl3pPr algn="ctr" defTabSz="4321593" rtl="0" eaLnBrk="0" fontAlgn="base" hangingPunct="0">
        <a:spcBef>
          <a:spcPct val="0"/>
        </a:spcBef>
        <a:spcAft>
          <a:spcPct val="0"/>
        </a:spcAft>
        <a:defRPr sz="20801">
          <a:solidFill>
            <a:schemeClr val="tx2"/>
          </a:solidFill>
          <a:latin typeface="Arial" charset="0"/>
        </a:defRPr>
      </a:lvl3pPr>
      <a:lvl4pPr algn="ctr" defTabSz="4321593" rtl="0" eaLnBrk="0" fontAlgn="base" hangingPunct="0">
        <a:spcBef>
          <a:spcPct val="0"/>
        </a:spcBef>
        <a:spcAft>
          <a:spcPct val="0"/>
        </a:spcAft>
        <a:defRPr sz="20801">
          <a:solidFill>
            <a:schemeClr val="tx2"/>
          </a:solidFill>
          <a:latin typeface="Arial" charset="0"/>
        </a:defRPr>
      </a:lvl4pPr>
      <a:lvl5pPr algn="ctr" defTabSz="4321593" rtl="0" eaLnBrk="0" fontAlgn="base" hangingPunct="0">
        <a:spcBef>
          <a:spcPct val="0"/>
        </a:spcBef>
        <a:spcAft>
          <a:spcPct val="0"/>
        </a:spcAft>
        <a:defRPr sz="20801">
          <a:solidFill>
            <a:schemeClr val="tx2"/>
          </a:solidFill>
          <a:latin typeface="Arial" charset="0"/>
        </a:defRPr>
      </a:lvl5pPr>
      <a:lvl6pPr marL="457243" algn="ctr" defTabSz="4321593" rtl="0" fontAlgn="base">
        <a:spcBef>
          <a:spcPct val="0"/>
        </a:spcBef>
        <a:spcAft>
          <a:spcPct val="0"/>
        </a:spcAft>
        <a:defRPr sz="20801">
          <a:solidFill>
            <a:schemeClr val="tx2"/>
          </a:solidFill>
          <a:latin typeface="Arial" charset="0"/>
        </a:defRPr>
      </a:lvl6pPr>
      <a:lvl7pPr marL="914489" algn="ctr" defTabSz="4321593" rtl="0" fontAlgn="base">
        <a:spcBef>
          <a:spcPct val="0"/>
        </a:spcBef>
        <a:spcAft>
          <a:spcPct val="0"/>
        </a:spcAft>
        <a:defRPr sz="20801">
          <a:solidFill>
            <a:schemeClr val="tx2"/>
          </a:solidFill>
          <a:latin typeface="Arial" charset="0"/>
        </a:defRPr>
      </a:lvl7pPr>
      <a:lvl8pPr marL="1371733" algn="ctr" defTabSz="4321593" rtl="0" fontAlgn="base">
        <a:spcBef>
          <a:spcPct val="0"/>
        </a:spcBef>
        <a:spcAft>
          <a:spcPct val="0"/>
        </a:spcAft>
        <a:defRPr sz="20801">
          <a:solidFill>
            <a:schemeClr val="tx2"/>
          </a:solidFill>
          <a:latin typeface="Arial" charset="0"/>
        </a:defRPr>
      </a:lvl8pPr>
      <a:lvl9pPr marL="1828977" algn="ctr" defTabSz="4321593" rtl="0" fontAlgn="base">
        <a:spcBef>
          <a:spcPct val="0"/>
        </a:spcBef>
        <a:spcAft>
          <a:spcPct val="0"/>
        </a:spcAft>
        <a:defRPr sz="20801">
          <a:solidFill>
            <a:schemeClr val="tx2"/>
          </a:solidFill>
          <a:latin typeface="Arial" charset="0"/>
        </a:defRPr>
      </a:lvl9pPr>
    </p:titleStyle>
    <p:bodyStyle>
      <a:lvl1pPr marL="1620995" indent="-1620995" algn="l" defTabSz="4321593" rtl="0" eaLnBrk="0" fontAlgn="base" hangingPunct="0">
        <a:spcBef>
          <a:spcPct val="20000"/>
        </a:spcBef>
        <a:spcAft>
          <a:spcPct val="0"/>
        </a:spcAft>
        <a:buChar char="•"/>
        <a:defRPr sz="15101">
          <a:solidFill>
            <a:schemeClr val="tx1"/>
          </a:solidFill>
          <a:latin typeface="+mn-lt"/>
          <a:ea typeface="+mn-ea"/>
          <a:cs typeface="+mn-cs"/>
        </a:defRPr>
      </a:lvl1pPr>
      <a:lvl2pPr marL="3510303" indent="-1349505" algn="l" defTabSz="4321593" rtl="0" eaLnBrk="0" fontAlgn="base" hangingPunct="0">
        <a:spcBef>
          <a:spcPct val="20000"/>
        </a:spcBef>
        <a:spcAft>
          <a:spcPct val="0"/>
        </a:spcAft>
        <a:buChar char="–"/>
        <a:defRPr sz="13201">
          <a:solidFill>
            <a:schemeClr val="tx1"/>
          </a:solidFill>
          <a:latin typeface="+mn-lt"/>
        </a:defRPr>
      </a:lvl2pPr>
      <a:lvl3pPr marL="5401198" indent="-1079606" algn="l" defTabSz="4321593" rtl="0" eaLnBrk="0" fontAlgn="base" hangingPunct="0">
        <a:spcBef>
          <a:spcPct val="20000"/>
        </a:spcBef>
        <a:spcAft>
          <a:spcPct val="0"/>
        </a:spcAft>
        <a:buChar char="•"/>
        <a:defRPr sz="11302">
          <a:solidFill>
            <a:schemeClr val="tx1"/>
          </a:solidFill>
          <a:latin typeface="+mn-lt"/>
        </a:defRPr>
      </a:lvl3pPr>
      <a:lvl4pPr marL="7561995" indent="-1081192" algn="l" defTabSz="4321593" rtl="0" eaLnBrk="0" fontAlgn="base" hangingPunct="0">
        <a:spcBef>
          <a:spcPct val="20000"/>
        </a:spcBef>
        <a:spcAft>
          <a:spcPct val="0"/>
        </a:spcAft>
        <a:buChar char="–"/>
        <a:defRPr sz="9502">
          <a:solidFill>
            <a:schemeClr val="tx1"/>
          </a:solidFill>
          <a:latin typeface="+mn-lt"/>
        </a:defRPr>
      </a:lvl4pPr>
      <a:lvl5pPr marL="9722791" indent="-1081192" algn="l" defTabSz="4321593" rtl="0" eaLnBrk="0" fontAlgn="base" hangingPunct="0">
        <a:spcBef>
          <a:spcPct val="20000"/>
        </a:spcBef>
        <a:spcAft>
          <a:spcPct val="0"/>
        </a:spcAft>
        <a:buChar char="»"/>
        <a:defRPr sz="9502">
          <a:solidFill>
            <a:schemeClr val="tx1"/>
          </a:solidFill>
          <a:latin typeface="+mn-lt"/>
        </a:defRPr>
      </a:lvl5pPr>
      <a:lvl6pPr marL="10180035" indent="-1081192" algn="l" defTabSz="4321593" rtl="0" fontAlgn="base">
        <a:spcBef>
          <a:spcPct val="20000"/>
        </a:spcBef>
        <a:spcAft>
          <a:spcPct val="0"/>
        </a:spcAft>
        <a:buChar char="»"/>
        <a:defRPr sz="9502">
          <a:solidFill>
            <a:schemeClr val="tx1"/>
          </a:solidFill>
          <a:latin typeface="+mn-lt"/>
        </a:defRPr>
      </a:lvl6pPr>
      <a:lvl7pPr marL="10637279" indent="-1081192" algn="l" defTabSz="4321593" rtl="0" fontAlgn="base">
        <a:spcBef>
          <a:spcPct val="20000"/>
        </a:spcBef>
        <a:spcAft>
          <a:spcPct val="0"/>
        </a:spcAft>
        <a:buChar char="»"/>
        <a:defRPr sz="9502">
          <a:solidFill>
            <a:schemeClr val="tx1"/>
          </a:solidFill>
          <a:latin typeface="+mn-lt"/>
        </a:defRPr>
      </a:lvl7pPr>
      <a:lvl8pPr marL="11094523" indent="-1081192" algn="l" defTabSz="4321593" rtl="0" fontAlgn="base">
        <a:spcBef>
          <a:spcPct val="20000"/>
        </a:spcBef>
        <a:spcAft>
          <a:spcPct val="0"/>
        </a:spcAft>
        <a:buChar char="»"/>
        <a:defRPr sz="9502">
          <a:solidFill>
            <a:schemeClr val="tx1"/>
          </a:solidFill>
          <a:latin typeface="+mn-lt"/>
        </a:defRPr>
      </a:lvl8pPr>
      <a:lvl9pPr marL="11551769" indent="-1081192" algn="l" defTabSz="4321593" rtl="0" fontAlgn="base">
        <a:spcBef>
          <a:spcPct val="20000"/>
        </a:spcBef>
        <a:spcAft>
          <a:spcPct val="0"/>
        </a:spcAft>
        <a:buChar char="»"/>
        <a:defRPr sz="9502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3" algn="l" defTabSz="9144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89" algn="l" defTabSz="9144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3" algn="l" defTabSz="9144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77" algn="l" defTabSz="9144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0" algn="l" defTabSz="9144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66" algn="l" defTabSz="9144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11" algn="l" defTabSz="9144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55" algn="l" defTabSz="9144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21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8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21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8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Arial</vt:lpstr>
      <vt:lpstr>Diseño predeterminado</vt:lpstr>
      <vt:lpstr>Presentación de PowerPoint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PAMIPAPE</dc:creator>
  <cp:lastModifiedBy>Cristina Rodríguez</cp:lastModifiedBy>
  <cp:revision>16</cp:revision>
  <dcterms:created xsi:type="dcterms:W3CDTF">2009-05-17T21:01:20Z</dcterms:created>
  <dcterms:modified xsi:type="dcterms:W3CDTF">2021-12-29T18:23:44Z</dcterms:modified>
</cp:coreProperties>
</file>